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418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876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73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512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1146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0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219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070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694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25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98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484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432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277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392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0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849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33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1766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4244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3240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849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734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808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621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962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9116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589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619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572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932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11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927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863834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411534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687452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876500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926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9018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60446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400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3594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0261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098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706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46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549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0630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3148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6111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55955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20161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8995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596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854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952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espiratory system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spiratory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spiratory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espiratory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2024-04-10T15:23:40Z</dcterms:created>
  <dcterms:modified xsi:type="dcterms:W3CDTF">2024-06-09T11:32:46Z</dcterms:modified>
</cp:coreProperties>
</file>