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24805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20058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73558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28803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67947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8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06190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0225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4915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27433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0958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4034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88439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23692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4306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2504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4528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7980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12027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30632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93983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76569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9163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8304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6943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86447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591567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4992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8933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1843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339163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48142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61944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655517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255498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719698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338501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9999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309525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10576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4193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768449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462642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0560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86397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165782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251521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0505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74832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55594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260693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55410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22840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174640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3749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5835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human organ system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human organ system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human organ system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human organ system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2024-06-09T11:00:32Z</dcterms:modified>
</cp:coreProperties>
</file>