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4962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1857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9358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61808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4967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0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0176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69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9369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4778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5546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4816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57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4243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0327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104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2222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467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23828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9328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1151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7446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3772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7539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9704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97661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587043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09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964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4296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5336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5870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6734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279339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44775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552349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62493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46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5661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0915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4161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96945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3041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25265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29506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44277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4013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588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41151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75672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02520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6529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50839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3609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72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656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tein synthe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tein synthesi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tein synth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rotein synthe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2024-06-09T11:40:31Z</dcterms:modified>
</cp:coreProperties>
</file>