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0161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7375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405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6758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9504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1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456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23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6257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615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159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8371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670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2801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466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2523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85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2587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5109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6268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5158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38324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644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043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574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54346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611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853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79818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6671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4137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12930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91554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261289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785593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5402333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0334031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97923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66978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45908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0486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9583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6694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51755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1217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0462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7178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06808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27752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81516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85896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53297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77383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53260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1537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19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Symmetry in nature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ymmetry in natur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ymmetry in natur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Symmetry in natur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23</cp:revision>
  <dcterms:created xsi:type="dcterms:W3CDTF">2023-03-18T17:58:05Z</dcterms:created>
  <dcterms:modified xsi:type="dcterms:W3CDTF">2024-06-09T15:05:11Z</dcterms:modified>
</cp:coreProperties>
</file>