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913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2991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508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1067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1433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3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4722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518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6073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82825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440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356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862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09957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47234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752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6244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449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76498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9196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7018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67107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82126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2991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38951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200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443883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3101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0174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4777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6978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12166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11963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494967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392050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693147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069596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7161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7646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1678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4981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35454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27837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67574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31485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523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82896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76817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64382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19526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85412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32665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34481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40833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751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08796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Silkworm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ilkworm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ilkworm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Silkworm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2024-06-09T10:37:02Z</dcterms:modified>
</cp:coreProperties>
</file>