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0102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2839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9441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60864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60919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5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4402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02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1884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4907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3274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0776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8325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6163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707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0410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0424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33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7198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81829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7983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10033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3692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4339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2923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92540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078318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38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499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2855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7706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7247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0060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11215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48886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010592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98647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2046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95602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644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15185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3005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32682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170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23334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206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2393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60263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1304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4313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53844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92272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42438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47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775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yroid gland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yroid gland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yroid glan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yroid glan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2024-06-09T10:53:44Z</dcterms:modified>
</cp:coreProperties>
</file>