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8999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0129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6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8890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6267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88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325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6303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3052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832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994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0470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2772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9756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434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212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387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5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3158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8906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86636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6298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6129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519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486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4770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5413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298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061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6795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05194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0063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81035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2368235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113891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751293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4269480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15900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75177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21503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1709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93922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53504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55220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88024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6091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622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33259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65101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80286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00683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40887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66084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9722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908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32930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The cardiovascular system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he cardiovascular system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he cardiovascular system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The cardiovascular system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2024-06-09T13:56:15Z</dcterms:modified>
</cp:coreProperties>
</file>