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3744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97672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9366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71352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40506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7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4292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8433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1866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4348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0446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9533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1659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69245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8586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1831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9284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3520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91546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24204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07839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48533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117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7886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78169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5533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07006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583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9668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529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8450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86170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7165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433862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325869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580903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425923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1638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68887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11407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0105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6508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34678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7686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36206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39840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21022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6825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62520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3745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82436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52282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314509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57323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2420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71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human heart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The human hear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human heart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human heart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2024-06-09T15:14:28Z</dcterms:modified>
</cp:coreProperties>
</file>