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889808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4906565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509135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8134808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5075271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370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464112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39567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924048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609951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234540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136476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017528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4118678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764061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566254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473743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60042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189775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5149389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6129556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5501667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561001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639775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483988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0841356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06279139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36598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089649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156597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297687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116826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6632025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32998896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40076609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70338317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2474683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828099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4119188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3111616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81785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4904508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5473703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1547293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963369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9939789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395957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182391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6853614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0808341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6748799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2981428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6367420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882914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824826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71235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Sensor system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pic>
        <p:nvPicPr>
          <p:cNvPr id="3" name="Рисунок 2" descr="Sensor systems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ensor systems, Realism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Sensor system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13</cp:revision>
  <dcterms:created xsi:type="dcterms:W3CDTF">2024-04-10T15:26:27Z</dcterms:created>
  <dcterms:modified xsi:type="dcterms:W3CDTF">2024-06-09T10:59:17Z</dcterms:modified>
</cp:coreProperties>
</file>