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572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4069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598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7411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7392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0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561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234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335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472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1659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38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696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3783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250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0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761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592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6433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6852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2926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4312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865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3673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8019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979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73768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232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6506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120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0128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8956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1335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506946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921017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383175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3316971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7550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94223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1421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145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0203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7497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37267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91859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757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20402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7149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88078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87356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2357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82825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48668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02541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135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105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seed and its structure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eed and its structure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eed and its structur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seed and its structur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2024-04-10T15:23:40Z</dcterms:created>
  <dcterms:modified xsi:type="dcterms:W3CDTF">2024-06-09T11:07:50Z</dcterms:modified>
</cp:coreProperties>
</file>