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481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0552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8262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9754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862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7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515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433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054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118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770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230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658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6013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9040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505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641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300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9541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7952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29076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35590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6613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9192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45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43402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8589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0147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13922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63345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6008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57511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1518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853717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632838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880935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8820926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594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370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54212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4670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82649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84949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4973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10658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30009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46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08248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65296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91639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57124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59461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1219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36128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846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898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Seed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eed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eed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Seed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2024-06-09T13:43:54Z</dcterms:modified>
</cp:coreProperties>
</file>