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8740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09569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7814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680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1054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7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9773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32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4458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1554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62058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6446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2732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48129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9907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9167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6615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237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7553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6339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90577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22977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1483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7715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2494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44784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660476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49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2948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6648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2582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74522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34844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435510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848871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7566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4425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026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0023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02527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9209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15770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8577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2056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822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90449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7518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066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86435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15817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2228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22627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47566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7689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2404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571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Solanaceae famil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Solanaceae famil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olanaceae family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Solanaceae famil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2024-06-09T11:38:14Z</dcterms:modified>
</cp:coreProperties>
</file>