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960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8331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265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6816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5848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7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560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124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533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233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156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891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744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7084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693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13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064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701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4220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046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70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5690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101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410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961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708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026240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69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630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96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547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528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357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08379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09542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64642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193715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55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492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58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543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954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825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325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161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563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78370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0081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7711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2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749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9843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41402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5959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620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135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legume famil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egume famil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egume famil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legume famil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2024-06-09T10:38:18Z</dcterms:modified>
</cp:coreProperties>
</file>