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355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2223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451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2714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418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236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112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054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995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768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690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911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5501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502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77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159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923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14994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70819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312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1541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562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83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416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231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133747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0139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723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367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1299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03924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265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39481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37980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270794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551251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210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92742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5060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305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726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1505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4401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7260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57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38730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042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9977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4806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91513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43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98436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5834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885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599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lant famili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famili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famili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lant famili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2024-06-09T14:58:42Z</dcterms:modified>
</cp:coreProperties>
</file>