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notesMasterIdLst>
    <p:notesMasterId r:id="rId8"/>
  </p:notesMasterIdLst>
  <p:sldIdLst>
    <p:sldId id="256" r:id="rId3"/>
    <p:sldId id="258" r:id="rId4"/>
    <p:sldId id="257" r:id="rId5"/>
    <p:sldId id="265" r:id="rId6"/>
    <p:sldId id="2047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2828"/>
    <a:srgbClr val="151515"/>
    <a:srgbClr val="2121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9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33B71E-0426-40EC-8B34-C3ED4E1D75C3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7083D8-8511-4351-96CE-2202C0F163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632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31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553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24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048812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76389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9965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1829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018639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2506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123334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63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7340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7398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808541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745235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37638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623780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02386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230445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397821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6921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0910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14400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59311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507341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218231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868271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52609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740760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396937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898916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30552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68802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2577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83505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26816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3982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5226358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942274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4670764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93038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4874963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829030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197650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7144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35754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754579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6056286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7359106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3314908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3120392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22268655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53362873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78556895"/>
      </p:ext>
    </p:extLst>
  </p:cSld>
  <p:clrMapOvr>
    <a:masterClrMapping/>
  </p:clrMapOvr>
  <p:transition spd="slow" advTm="2000">
    <p:blinds dir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34845082"/>
      </p:ext>
    </p:extLst>
  </p:cSld>
  <p:clrMapOvr>
    <a:masterClrMapping/>
  </p:clrMapOvr>
  <p:transition spd="slow" advTm="2000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9077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454959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8190836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552555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716015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4343321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0362952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3198281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30137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2764525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487957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24192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1019807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7924863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0699849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9453737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4634838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2255632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7183706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43123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903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7877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slideLayout" Target="../slideLayouts/slideLayout48.xml"/><Relationship Id="rId39" Type="http://schemas.openxmlformats.org/officeDocument/2006/relationships/slideLayout" Target="../slideLayouts/slideLayout61.xml"/><Relationship Id="rId21" Type="http://schemas.openxmlformats.org/officeDocument/2006/relationships/slideLayout" Target="../slideLayouts/slideLayout43.xml"/><Relationship Id="rId34" Type="http://schemas.openxmlformats.org/officeDocument/2006/relationships/slideLayout" Target="../slideLayouts/slideLayout56.xml"/><Relationship Id="rId42" Type="http://schemas.openxmlformats.org/officeDocument/2006/relationships/slideLayout" Target="../slideLayouts/slideLayout64.xml"/><Relationship Id="rId47" Type="http://schemas.openxmlformats.org/officeDocument/2006/relationships/slideLayout" Target="../slideLayouts/slideLayout69.xml"/><Relationship Id="rId50" Type="http://schemas.openxmlformats.org/officeDocument/2006/relationships/slideLayout" Target="../slideLayouts/slideLayout72.xml"/><Relationship Id="rId55" Type="http://schemas.openxmlformats.org/officeDocument/2006/relationships/slideLayout" Target="../slideLayouts/slideLayout77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9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32" Type="http://schemas.openxmlformats.org/officeDocument/2006/relationships/slideLayout" Target="../slideLayouts/slideLayout54.xml"/><Relationship Id="rId37" Type="http://schemas.openxmlformats.org/officeDocument/2006/relationships/slideLayout" Target="../slideLayouts/slideLayout59.xml"/><Relationship Id="rId40" Type="http://schemas.openxmlformats.org/officeDocument/2006/relationships/slideLayout" Target="../slideLayouts/slideLayout62.xml"/><Relationship Id="rId45" Type="http://schemas.openxmlformats.org/officeDocument/2006/relationships/slideLayout" Target="../slideLayouts/slideLayout67.xml"/><Relationship Id="rId53" Type="http://schemas.openxmlformats.org/officeDocument/2006/relationships/slideLayout" Target="../slideLayouts/slideLayout75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53.xml"/><Relationship Id="rId44" Type="http://schemas.openxmlformats.org/officeDocument/2006/relationships/slideLayout" Target="../slideLayouts/slideLayout66.xml"/><Relationship Id="rId52" Type="http://schemas.openxmlformats.org/officeDocument/2006/relationships/slideLayout" Target="../slideLayouts/slideLayout74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slideLayout" Target="../slideLayouts/slideLayout49.xml"/><Relationship Id="rId30" Type="http://schemas.openxmlformats.org/officeDocument/2006/relationships/slideLayout" Target="../slideLayouts/slideLayout52.xml"/><Relationship Id="rId35" Type="http://schemas.openxmlformats.org/officeDocument/2006/relationships/slideLayout" Target="../slideLayouts/slideLayout57.xml"/><Relationship Id="rId43" Type="http://schemas.openxmlformats.org/officeDocument/2006/relationships/slideLayout" Target="../slideLayouts/slideLayout65.xml"/><Relationship Id="rId48" Type="http://schemas.openxmlformats.org/officeDocument/2006/relationships/slideLayout" Target="../slideLayouts/slideLayout70.xml"/><Relationship Id="rId56" Type="http://schemas.openxmlformats.org/officeDocument/2006/relationships/theme" Target="../theme/theme2.xml"/><Relationship Id="rId8" Type="http://schemas.openxmlformats.org/officeDocument/2006/relationships/slideLayout" Target="../slideLayouts/slideLayout30.xml"/><Relationship Id="rId51" Type="http://schemas.openxmlformats.org/officeDocument/2006/relationships/slideLayout" Target="../slideLayouts/slideLayout73.xml"/><Relationship Id="rId3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33" Type="http://schemas.openxmlformats.org/officeDocument/2006/relationships/slideLayout" Target="../slideLayouts/slideLayout55.xml"/><Relationship Id="rId38" Type="http://schemas.openxmlformats.org/officeDocument/2006/relationships/slideLayout" Target="../slideLayouts/slideLayout60.xml"/><Relationship Id="rId46" Type="http://schemas.openxmlformats.org/officeDocument/2006/relationships/slideLayout" Target="../slideLayouts/slideLayout68.xml"/><Relationship Id="rId20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63.xml"/><Relationship Id="rId54" Type="http://schemas.openxmlformats.org/officeDocument/2006/relationships/slideLayout" Target="../slideLayouts/slideLayout76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28" Type="http://schemas.openxmlformats.org/officeDocument/2006/relationships/slideLayout" Target="../slideLayouts/slideLayout50.xml"/><Relationship Id="rId36" Type="http://schemas.openxmlformats.org/officeDocument/2006/relationships/slideLayout" Target="../slideLayouts/slideLayout58.xml"/><Relationship Id="rId49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422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1" r:id="rId14"/>
    <p:sldLayoutId id="2147483664" r:id="rId15"/>
    <p:sldLayoutId id="2147483665" r:id="rId16"/>
    <p:sldLayoutId id="2147483666" r:id="rId17"/>
    <p:sldLayoutId id="2147483671" r:id="rId18"/>
    <p:sldLayoutId id="2147483668" r:id="rId19"/>
    <p:sldLayoutId id="2147483672" r:id="rId20"/>
    <p:sldLayoutId id="2147483667" r:id="rId21"/>
    <p:sldLayoutId id="2147483670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054882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  <p:sldLayoutId id="2147483698" r:id="rId25"/>
    <p:sldLayoutId id="2147483699" r:id="rId26"/>
    <p:sldLayoutId id="2147483700" r:id="rId27"/>
    <p:sldLayoutId id="2147483701" r:id="rId28"/>
    <p:sldLayoutId id="2147483702" r:id="rId29"/>
    <p:sldLayoutId id="2147483703" r:id="rId30"/>
    <p:sldLayoutId id="2147483704" r:id="rId31"/>
    <p:sldLayoutId id="2147483705" r:id="rId32"/>
    <p:sldLayoutId id="2147483706" r:id="rId33"/>
    <p:sldLayoutId id="2147483707" r:id="rId34"/>
    <p:sldLayoutId id="2147483708" r:id="rId35"/>
    <p:sldLayoutId id="2147483709" r:id="rId36"/>
    <p:sldLayoutId id="2147483710" r:id="rId37"/>
    <p:sldLayoutId id="2147483711" r:id="rId38"/>
    <p:sldLayoutId id="2147483712" r:id="rId39"/>
    <p:sldLayoutId id="2147483713" r:id="rId40"/>
    <p:sldLayoutId id="2147483714" r:id="rId41"/>
    <p:sldLayoutId id="2147483715" r:id="rId42"/>
    <p:sldLayoutId id="2147483716" r:id="rId43"/>
    <p:sldLayoutId id="2147483717" r:id="rId44"/>
    <p:sldLayoutId id="2147483718" r:id="rId45"/>
    <p:sldLayoutId id="2147483719" r:id="rId46"/>
    <p:sldLayoutId id="2147483720" r:id="rId47"/>
    <p:sldLayoutId id="2147483721" r:id="rId48"/>
    <p:sldLayoutId id="2147483722" r:id="rId49"/>
    <p:sldLayoutId id="2147483723" r:id="rId50"/>
    <p:sldLayoutId id="2147483724" r:id="rId51"/>
    <p:sldLayoutId id="2147483725" r:id="rId52"/>
    <p:sldLayoutId id="2147483726" r:id="rId53"/>
    <p:sldLayoutId id="2147483727" r:id="rId54"/>
    <p:sldLayoutId id="214748372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6" Type="http://schemas.openxmlformats.org/officeDocument/2006/relationships/hyperlink" Target="https://t.me/slideclubru" TargetMode="External"/><Relationship Id="rId5" Type="http://schemas.openxmlformats.org/officeDocument/2006/relationships/image" Target="../media/image8.png"/><Relationship Id="rId4" Type="http://schemas.openxmlformats.org/officeDocument/2006/relationships/hyperlink" Target="https://vk.com/club64792812" TargetMode="External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НАЗВАНИЕ ПРЕЗЕНТАЦИИ</a:t>
            </a:r>
            <a:endParaRPr lang="en-ID" sz="4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Автор презентации:</a:t>
            </a:r>
            <a:endParaRPr lang="en-ID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12" name="Рисунок 11" descr="Изображение выглядит как картина, цветок, растение, лилия&#10;&#10;Автоматически созданное описание">
            <a:extLst>
              <a:ext uri="{FF2B5EF4-FFF2-40B4-BE49-F238E27FC236}">
                <a16:creationId xmlns:a16="http://schemas.microsoft.com/office/drawing/2014/main" id="{E4E9D50F-1694-A892-DA4B-71B8971CAA6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0" b="232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9C7CF9A9-FF6E-E786-33D1-9CB9CDA62D44}"/>
              </a:ext>
            </a:extLst>
          </p:cNvPr>
          <p:cNvSpPr txBox="1">
            <a:spLocks/>
          </p:cNvSpPr>
          <p:nvPr/>
        </p:nvSpPr>
        <p:spPr>
          <a:xfrm>
            <a:off x="287616" y="1148869"/>
            <a:ext cx="569906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AC2800-43AB-68E3-0215-A27DBEC59693}"/>
              </a:ext>
            </a:extLst>
          </p:cNvPr>
          <p:cNvSpPr txBox="1"/>
          <p:nvPr/>
        </p:nvSpPr>
        <p:spPr>
          <a:xfrm>
            <a:off x="287616" y="207992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8" name="Рисунок 7" descr="Изображение выглядит как ювелирные украшения, ручная работа&#10;&#10;Автоматически созданное описание с низким доверительным уровнем">
            <a:extLst>
              <a:ext uri="{FF2B5EF4-FFF2-40B4-BE49-F238E27FC236}">
                <a16:creationId xmlns:a16="http://schemas.microsoft.com/office/drawing/2014/main" id="{9D2AAFC5-4F7C-1E46-2D20-A54D1131009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7" r="50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1011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DECB389C-6A20-AE50-E044-9CBE2830A83A}"/>
              </a:ext>
            </a:extLst>
          </p:cNvPr>
          <p:cNvSpPr txBox="1">
            <a:spLocks/>
          </p:cNvSpPr>
          <p:nvPr/>
        </p:nvSpPr>
        <p:spPr>
          <a:xfrm>
            <a:off x="279228" y="474129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2F1101-6A6E-F232-2126-4C84D7AC738C}"/>
              </a:ext>
            </a:extLst>
          </p:cNvPr>
          <p:cNvSpPr txBox="1"/>
          <p:nvPr/>
        </p:nvSpPr>
        <p:spPr>
          <a:xfrm>
            <a:off x="276432" y="1557690"/>
            <a:ext cx="551105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8" name="Рисунок 7" descr="Изображение выглядит как цветок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E3CDD49D-8459-A728-265D-87D695BA4FB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9" r="638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39898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СПАСИБО ЗА ВНИМАНИЕ!</a:t>
            </a:r>
            <a:endParaRPr lang="ru-RU" sz="4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Рисунок 6" descr="Изображение выглядит как растение, цветок, Наземное растение, Стебель&#10;&#10;Автоматически созданное описание">
            <a:extLst>
              <a:ext uri="{FF2B5EF4-FFF2-40B4-BE49-F238E27FC236}">
                <a16:creationId xmlns:a16="http://schemas.microsoft.com/office/drawing/2014/main" id="{5AC6760A-117A-F4A5-6F17-EF2416636A9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1" r="1170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409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</vt:i4>
      </vt:variant>
    </vt:vector>
  </HeadingPairs>
  <TitlesOfParts>
    <vt:vector size="14" baseType="lpstr">
      <vt:lpstr>Aptos</vt:lpstr>
      <vt:lpstr>Arial</vt:lpstr>
      <vt:lpstr>Calibri</vt:lpstr>
      <vt:lpstr>Calibri Light</vt:lpstr>
      <vt:lpstr>Georgia</vt:lpstr>
      <vt:lpstr>Georgia Pro Black</vt:lpstr>
      <vt:lpstr>Noto Sans Symbols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Марусина Дарья</dc:creator>
  <cp:lastModifiedBy>Марусина Дарья</cp:lastModifiedBy>
  <cp:revision>31</cp:revision>
  <dcterms:created xsi:type="dcterms:W3CDTF">2023-03-18T17:58:05Z</dcterms:created>
  <dcterms:modified xsi:type="dcterms:W3CDTF">2024-06-23T15:09:22Z</dcterms:modified>
</cp:coreProperties>
</file>