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3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998149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593308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30617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841457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66767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508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011585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4988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00709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561136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109716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17975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702779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011824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542195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485278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083380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0282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809434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791087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180794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86937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894575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26302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571375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5508450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39302694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8194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646229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94531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454712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08781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175731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005125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647964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8736508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9289464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7360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769961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076945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6714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267267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073519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882858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059482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600412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764716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6324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162400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682761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015138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313035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526785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959217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23278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84" Type="http://schemas.openxmlformats.org/officeDocument/2006/relationships/slideLayout" Target="../slideLayouts/slideLayout95.xml"/><Relationship Id="rId89" Type="http://schemas.openxmlformats.org/officeDocument/2006/relationships/image" Target="../media/image1.png"/><Relationship Id="rId1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7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slideLayout" Target="../slideLayouts/slideLayout91.xml"/><Relationship Id="rId85" Type="http://schemas.openxmlformats.org/officeDocument/2006/relationships/slideLayout" Target="../slideLayouts/slideLayout96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83" Type="http://schemas.openxmlformats.org/officeDocument/2006/relationships/slideLayout" Target="../slideLayouts/slideLayout94.xml"/><Relationship Id="rId88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Relationship Id="rId86" Type="http://schemas.openxmlformats.org/officeDocument/2006/relationships/slideLayout" Target="../slideLayouts/slideLayout97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35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66" Type="http://schemas.openxmlformats.org/officeDocument/2006/relationships/slideLayout" Target="../slideLayouts/slideLayout77.xml"/><Relationship Id="rId87" Type="http://schemas.openxmlformats.org/officeDocument/2006/relationships/slideLayout" Target="../slideLayouts/slideLayout98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7.xml"/><Relationship Id="rId39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42.xml"/><Relationship Id="rId34" Type="http://schemas.openxmlformats.org/officeDocument/2006/relationships/slideLayout" Target="../slideLayouts/slideLayout155.xml"/><Relationship Id="rId42" Type="http://schemas.openxmlformats.org/officeDocument/2006/relationships/slideLayout" Target="../slideLayouts/slideLayout163.xml"/><Relationship Id="rId47" Type="http://schemas.openxmlformats.org/officeDocument/2006/relationships/slideLayout" Target="../slideLayouts/slideLayout168.xml"/><Relationship Id="rId50" Type="http://schemas.openxmlformats.org/officeDocument/2006/relationships/slideLayout" Target="../slideLayouts/slideLayout171.xml"/><Relationship Id="rId55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32" Type="http://schemas.openxmlformats.org/officeDocument/2006/relationships/slideLayout" Target="../slideLayouts/slideLayout153.xml"/><Relationship Id="rId37" Type="http://schemas.openxmlformats.org/officeDocument/2006/relationships/slideLayout" Target="../slideLayouts/slideLayout158.xml"/><Relationship Id="rId40" Type="http://schemas.openxmlformats.org/officeDocument/2006/relationships/slideLayout" Target="../slideLayouts/slideLayout161.xml"/><Relationship Id="rId45" Type="http://schemas.openxmlformats.org/officeDocument/2006/relationships/slideLayout" Target="../slideLayouts/slideLayout166.xml"/><Relationship Id="rId53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31" Type="http://schemas.openxmlformats.org/officeDocument/2006/relationships/slideLayout" Target="../slideLayouts/slideLayout152.xml"/><Relationship Id="rId44" Type="http://schemas.openxmlformats.org/officeDocument/2006/relationships/slideLayout" Target="../slideLayouts/slideLayout165.xml"/><Relationship Id="rId52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slideLayout" Target="../slideLayouts/slideLayout148.xml"/><Relationship Id="rId30" Type="http://schemas.openxmlformats.org/officeDocument/2006/relationships/slideLayout" Target="../slideLayouts/slideLayout151.xml"/><Relationship Id="rId35" Type="http://schemas.openxmlformats.org/officeDocument/2006/relationships/slideLayout" Target="../slideLayouts/slideLayout156.xml"/><Relationship Id="rId43" Type="http://schemas.openxmlformats.org/officeDocument/2006/relationships/slideLayout" Target="../slideLayouts/slideLayout164.xml"/><Relationship Id="rId48" Type="http://schemas.openxmlformats.org/officeDocument/2006/relationships/slideLayout" Target="../slideLayouts/slideLayout169.xml"/><Relationship Id="rId56" Type="http://schemas.openxmlformats.org/officeDocument/2006/relationships/theme" Target="../theme/theme4.xml"/><Relationship Id="rId8" Type="http://schemas.openxmlformats.org/officeDocument/2006/relationships/slideLayout" Target="../slideLayouts/slideLayout129.xml"/><Relationship Id="rId51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33" Type="http://schemas.openxmlformats.org/officeDocument/2006/relationships/slideLayout" Target="../slideLayouts/slideLayout154.xml"/><Relationship Id="rId38" Type="http://schemas.openxmlformats.org/officeDocument/2006/relationships/slideLayout" Target="../slideLayouts/slideLayout159.xml"/><Relationship Id="rId4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41.xml"/><Relationship Id="rId41" Type="http://schemas.openxmlformats.org/officeDocument/2006/relationships/slideLayout" Target="../slideLayouts/slideLayout162.xml"/><Relationship Id="rId54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slideLayout" Target="../slideLayouts/slideLayout149.xml"/><Relationship Id="rId36" Type="http://schemas.openxmlformats.org/officeDocument/2006/relationships/slideLayout" Target="../slideLayouts/slideLayout157.xml"/><Relationship Id="rId49" Type="http://schemas.openxmlformats.org/officeDocument/2006/relationships/slideLayout" Target="../slideLayouts/slideLayout1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24.06.2024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13865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7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искусство, картина, цвет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191E2BF3-20C2-AD22-FB9B-7BD6869D12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r="42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искусство, картина, натюрморт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ED9147FF-61D3-D45C-3831-9B1D68874EB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r="8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картина, искусство, рисунок, натюрморт&#10;&#10;Автоматически созданное описание">
            <a:extLst>
              <a:ext uri="{FF2B5EF4-FFF2-40B4-BE49-F238E27FC236}">
                <a16:creationId xmlns:a16="http://schemas.microsoft.com/office/drawing/2014/main" id="{4891657C-AEFA-01D1-B9EF-F18B2AF6E5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" r="9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картина, искусство, Украшение из цветов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094BF12-DFA6-744C-69F8-03AB4DFD06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3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2024-04-10T15:26:27Z</dcterms:created>
  <dcterms:modified xsi:type="dcterms:W3CDTF">2024-06-24T18:36:16Z</dcterms:modified>
</cp:coreProperties>
</file>