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2509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64695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1525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18076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65549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58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0934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750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86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9323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6035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95886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3041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41093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5865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499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470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3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40254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08058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81811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65097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9364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0195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7044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08161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076695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924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0590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1350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2874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97014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02289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383727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247445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163226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336957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1338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87255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058599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8841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56721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9636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810372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37229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08065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76555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6851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06058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81965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91170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804492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934393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55192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1232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160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 breeding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 breeding, Realism - @DariaMarusina (fast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 breeding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nimal breeding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2024-06-09T15:03:38Z</dcterms:modified>
</cp:coreProperties>
</file>