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3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23/06/2024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44571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57966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1205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68417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91749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4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21957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38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26256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0258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9381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9683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8356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819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1905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8535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1616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480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15511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64140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44860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9645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23194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8299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70319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74741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0611716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76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2013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4577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2761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61807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85425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91557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87522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55200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412652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8085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239061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9498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084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6792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29572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83443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945998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31447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7466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103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8092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9267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72643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3678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28433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76258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6827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image" Target="../media/image1.jpg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7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9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42.xml"/><Relationship Id="rId34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63.xml"/><Relationship Id="rId47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71.xml"/><Relationship Id="rId55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37" Type="http://schemas.openxmlformats.org/officeDocument/2006/relationships/slideLayout" Target="../slideLayouts/slideLayout158.xml"/><Relationship Id="rId40" Type="http://schemas.openxmlformats.org/officeDocument/2006/relationships/slideLayout" Target="../slideLayouts/slideLayout161.xml"/><Relationship Id="rId45" Type="http://schemas.openxmlformats.org/officeDocument/2006/relationships/slideLayout" Target="../slideLayouts/slideLayout166.xml"/><Relationship Id="rId53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4" Type="http://schemas.openxmlformats.org/officeDocument/2006/relationships/slideLayout" Target="../slideLayouts/slideLayout165.xml"/><Relationship Id="rId52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64.xml"/><Relationship Id="rId48" Type="http://schemas.openxmlformats.org/officeDocument/2006/relationships/slideLayout" Target="../slideLayouts/slideLayout169.xml"/><Relationship Id="rId56" Type="http://schemas.openxmlformats.org/officeDocument/2006/relationships/theme" Target="../theme/theme4.xml"/><Relationship Id="rId8" Type="http://schemas.openxmlformats.org/officeDocument/2006/relationships/slideLayout" Target="../slideLayouts/slideLayout129.xml"/><Relationship Id="rId51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38" Type="http://schemas.openxmlformats.org/officeDocument/2006/relationships/slideLayout" Target="../slideLayouts/slideLayout159.xml"/><Relationship Id="rId4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41.xml"/><Relationship Id="rId41" Type="http://schemas.openxmlformats.org/officeDocument/2006/relationships/slideLayout" Target="../slideLayouts/slideLayout162.xml"/><Relationship Id="rId54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7.xml"/><Relationship Id="rId49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23.06.2024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583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7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6" name="Рисунок 5" descr="Изображение выглядит как птица, водоплавающ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83641DD2-69EC-1863-CBB4-44CF681850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353"/>
          <a:stretch>
            <a:fillRect/>
          </a:stretch>
        </p:blipFill>
        <p:spPr>
          <a:pattFill prst="pct6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6" name="Рисунок 5" descr="Изображение выглядит как птица, водоплавающая птица, клюв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E52C5D9E-B491-901E-FCED-0567D6A247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5" b="8585"/>
          <a:stretch>
            <a:fillRect/>
          </a:stretch>
        </p:blipFill>
        <p:spPr>
          <a:pattFill prst="pct2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винья, млекопитающее, рыло, Свиньи&#10;&#10;Автоматически созданное описание">
            <a:extLst>
              <a:ext uri="{FF2B5EF4-FFF2-40B4-BE49-F238E27FC236}">
                <a16:creationId xmlns:a16="http://schemas.microsoft.com/office/drawing/2014/main" id="{1525E94C-44C0-1317-00ED-DDDDC38EE7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9"/>
          <a:stretch>
            <a:fillRect/>
          </a:stretch>
        </p:blipFill>
        <p:spPr>
          <a:pattFill prst="pct2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ина, птица, курица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FAE50AB5-5AE8-4100-C8E7-C11D63B5C2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r="10833"/>
          <a:stretch>
            <a:fillRect/>
          </a:stretch>
        </p:blipFill>
        <p:spPr>
          <a:pattFill prst="pct10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2024-06-23T12:03:26Z</dcterms:modified>
</cp:coreProperties>
</file>