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39614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89808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38824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96508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40575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69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195509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1275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27860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0172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72140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9220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0563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09113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09443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3890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7100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9474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57020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757175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24684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9836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51386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99758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17935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656424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3248109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5775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4767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94323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9304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02849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22355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893490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378588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90084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243805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9525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305135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585130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61045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142297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608969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08341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50937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41930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29980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2359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6922647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7356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98209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568257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48002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113419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858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6249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lection of micro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lection of microorganisms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election of micro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Selection of microorganis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2024-06-09T15:02:44Z</dcterms:modified>
</cp:coreProperties>
</file>