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23/06/2024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4760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52186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7751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88131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87385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25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05022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8376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3750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77988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05719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5751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718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78469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6697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8781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0393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3845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71817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56999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22716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440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145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0903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1236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04948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520037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607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59163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36472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37705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5249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31750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187224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185720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026904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446366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8569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00961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21307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3744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24232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59285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95362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30271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14823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444331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0707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078052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134889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017366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754542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671759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93691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4887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pn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8292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8" name="Рисунок 7" descr="Изображение выглядит как Цвет Majorelle blue, Цвет электрик, Фрактальные картинки, свет&#10;&#10;Автоматически созданное описание">
            <a:extLst>
              <a:ext uri="{FF2B5EF4-FFF2-40B4-BE49-F238E27FC236}">
                <a16:creationId xmlns:a16="http://schemas.microsoft.com/office/drawing/2014/main" id="{FDCA1F58-D866-97DC-373E-86E8C638F2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рождественская елка, вода, дерево, зима&#10;&#10;Автоматически созданное описание">
            <a:extLst>
              <a:ext uri="{FF2B5EF4-FFF2-40B4-BE49-F238E27FC236}">
                <a16:creationId xmlns:a16="http://schemas.microsoft.com/office/drawing/2014/main" id="{A0124F5C-1F5B-1482-0B4F-2A8FB7B4CE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F4DB9C9-CA3A-83AF-7465-9DEE4E11F8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10" name="Рисунок 9" descr="Изображение выглядит как картина, искусство, Изобразительн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DB151D2-0E78-6AF5-381D-BD58A0DE67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0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2024-06-23T14:38:56Z</dcterms:modified>
</cp:coreProperties>
</file>