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70433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50291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63833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721384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35044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568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045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842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43175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3374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3983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94880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66777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387719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2249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2417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172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0859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10452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07921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923586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277842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32651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380382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796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8230908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9459952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0547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539785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9026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031536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123890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87409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86594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868864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694428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3041676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5168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641010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783188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0626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151341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334556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428230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94248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57089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763742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648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209527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97685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89413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264371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638205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184319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4789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48457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vannah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vannahs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vannah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Savannah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2024-06-09T11:39:31Z</dcterms:modified>
</cp:coreProperties>
</file>