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221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108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562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4051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1414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2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7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7262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10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66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379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753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119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146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380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90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197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134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3546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4333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4345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691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2240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380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353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097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49992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119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664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591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173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84587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1051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139138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995067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369819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536294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85456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80086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069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0676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38563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28020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13239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9261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60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0597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93543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3370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64363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0889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9313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4362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1947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528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801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akura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akur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akur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akura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2024-06-09T13:49:19Z</dcterms:modified>
</cp:coreProperties>
</file>