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404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3238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29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7033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6330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7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733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743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561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637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701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029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038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9885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282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6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114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086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2552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4341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244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2530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317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64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130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60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4374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775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3734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1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50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8243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848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1851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82955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467877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380932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20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21649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6926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436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9595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433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2889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8884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18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942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855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94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877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9685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1484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075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2282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5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118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rowth and developme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rowth and develop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rowth and develop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rowth and develop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2024-04-10T15:24:22Z</dcterms:created>
  <dcterms:modified xsi:type="dcterms:W3CDTF">2024-06-09T13:49:24Z</dcterms:modified>
</cp:coreProperties>
</file>