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0373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15662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5469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33846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25689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9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1290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24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5227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4018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9607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0742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6372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9171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0206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4575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213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199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80510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07481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06452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74286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637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7033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8115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21951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2003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869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5255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263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8971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08764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60330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881929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182813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1801658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561853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680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58819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156260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333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65656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33770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47772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05365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28466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83334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032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97005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057153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86204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635463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00058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84833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826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2477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owth and development properties of living organism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owth and development properties of living organisms, Realism (1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owth and development properties of living organism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Growth and development properties of living organism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2024-06-09T15:15:59Z</dcterms:modified>
</cp:coreProperties>
</file>