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818649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940069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943523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26127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278942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229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71641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4207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31297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50642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088612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124710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780794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91999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823010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525232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719463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158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988338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270480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106222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515828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585846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15839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287784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8586226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68630296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043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956782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734786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567738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410381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481965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8405231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7323059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5239187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1927543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1259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124214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171735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5434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514028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716324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786957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665919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537177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432885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9591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415790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064982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395921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270680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640602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906522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2074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80194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The growth and development of a living property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The growth and development of a living property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growth and development of a living property, Realism (3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he growth and development of a living property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13</cp:revision>
  <dcterms:created xsi:type="dcterms:W3CDTF">2024-04-10T15:26:27Z</dcterms:created>
  <dcterms:modified xsi:type="dcterms:W3CDTF">2024-06-09T11:02:17Z</dcterms:modified>
</cp:coreProperties>
</file>