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635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4081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370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2137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235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6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610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8219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4754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1847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07518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40503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1744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2899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2770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712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9341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509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3951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20860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27269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75364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8566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8165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43378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198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923104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8255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7673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950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5368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3989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6269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60204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8990238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0234805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4606989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98599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79060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87941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5442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31203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350918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56228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48549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489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42648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56485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72277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36240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99956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62789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49728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94876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098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00293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Plant growth and development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Plant growth and development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Plant growth and development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Plant growth and development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2024-04-10T15:24:22Z</dcterms:created>
  <dcterms:modified xsi:type="dcterms:W3CDTF">2024-06-09T14:58:46Z</dcterms:modified>
</cp:coreProperties>
</file>