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62651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931293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8187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80430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17959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669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8187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23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47252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09204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885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8637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2363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5511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2188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9687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588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598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18324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57505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94148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91062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5830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75992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50357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41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81652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2020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8753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05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12712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52846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5653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2720908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4609287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866078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740767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9510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60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39016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7520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08447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3577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08801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7261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2196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879084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704987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23688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78665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68783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21088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0145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94743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8989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87918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.png"/><Relationship Id="rId3" Type="http://schemas.openxmlformats.org/officeDocument/2006/relationships/image" Target="../media/image8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10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1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6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rowth and development of organism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rowth and development of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rowth and development of organism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rowth and development of organis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9</cp:revision>
  <dcterms:created xsi:type="dcterms:W3CDTF">2024-04-10T15:23:40Z</dcterms:created>
  <dcterms:modified xsi:type="dcterms:W3CDTF">2024-06-09T11:10:02Z</dcterms:modified>
</cp:coreProperties>
</file>