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3331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81367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2138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072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88260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3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1585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77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9047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5381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662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0675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5906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26961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238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0144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234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238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38015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7416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68465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49833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5725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8400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7020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8823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763151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665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1164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3764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58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92441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6925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68620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408032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64682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3867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147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7830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3713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055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2684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61491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09454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52973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8575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1461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690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2321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0788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5998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0098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5396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8356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433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683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enzym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enzyme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role of enzym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role of enzym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2024-06-09T13:42:34Z</dcterms:modified>
</cp:coreProperties>
</file>