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30950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1315693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39122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9575855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9417281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052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884132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8187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8077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935663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822875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3649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999699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8244479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08574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43772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351788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0851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029284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3746675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101598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6125147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30329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754696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33101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9820642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8885443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1104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862245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899751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261039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593893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5643621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96984549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17743972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00399922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3639893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7254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9584120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5348177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7123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487812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398091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8593424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764264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9647865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9498888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11357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402388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6257673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2939702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0011850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6415723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2331454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62984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pn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pn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00491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e role of bacteria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e role of bacteria, Realism (3)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e role of bacteria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The role of bacteria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2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9</cp:revision>
  <dcterms:created xsi:type="dcterms:W3CDTF">2024-04-10T15:26:27Z</dcterms:created>
  <dcterms:modified xsi:type="dcterms:W3CDTF">2024-06-09T11:13:49Z</dcterms:modified>
</cp:coreProperties>
</file>