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2789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19075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2095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85468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339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8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4731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42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169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943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8886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7247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3526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14061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0050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0804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8184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5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83741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43584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61073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94940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7186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6289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217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6062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34918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99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0000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8546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2744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76246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58771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127657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060250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688418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807271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193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68407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14315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06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61665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07544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20273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17804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8435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90631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795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24680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71602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88288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512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362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4854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196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704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The role of bacteria in human lif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The role of bacteria in human lif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role of bacteria in human life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e role of bacteria in human life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2024-06-09T15:14:32Z</dcterms:modified>
</cp:coreProperties>
</file>