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7840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80244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4053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95500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90475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775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1469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4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817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97948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2050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7353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89636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33104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3207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79113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701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764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70767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96343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381289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80591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44150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5647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5963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93369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206315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2866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7198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00978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4470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13901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06943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726582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065155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701816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822920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5566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41760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40542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47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4621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21029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24663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695560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16573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5659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6867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788804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33176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322247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95380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019721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96266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5396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5082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role of bacteria in natur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role of bacteria in nature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role of bacteria in natur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he role of bacteria in natur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2024-06-09T14:38:31Z</dcterms:modified>
</cp:coreProperties>
</file>