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28832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4246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3074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6539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6609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342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459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3246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618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643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3494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318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2709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81509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1623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705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99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6213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71888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11409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9640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6739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7254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2441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537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514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36851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132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7412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449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3156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11468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59508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432857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87826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825573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270052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53296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44190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56800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1504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10107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9472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7090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21632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607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67032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96452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98251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07876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92131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30529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75588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55977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486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190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RNA organis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NA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NA organis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RNA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2024-04-10T15:24:22Z</dcterms:created>
  <dcterms:modified xsi:type="dcterms:W3CDTF">2024-06-09T11:35:02Z</dcterms:modified>
</cp:coreProperties>
</file>