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493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8847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6260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8750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9694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9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00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3525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213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512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975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912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145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5441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145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04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769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59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0132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742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7303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6792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418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494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206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814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2091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391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544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016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473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5581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2569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88915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970450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569122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237782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4431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1463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879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7831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6522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0540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94935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1681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013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55773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8357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8211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56522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4365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780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1232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4736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42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5786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туральные продукты, производить, Местные пищевые продукты, Продовольственная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E801AD06-0B6C-E858-F3DA-62ACC11262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Натуральные продукты, производить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CAD7087-E89F-F904-165A-91375AFD55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туральные продукты, Местные пищевые продукты, Веганское питание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CE3C3211-5428-AD51-76A2-ACAD274CC8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Натуральные продукты, производить, Местные пищевые продукты, Продовольственная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5FE5ABF-9FE4-4B08-D9F0-BEA091292C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2024-06-28T21:47:29Z</dcterms:modified>
</cp:coreProperties>
</file>