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8223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7562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4903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6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5640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7533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745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8561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2667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1353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2246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0610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02295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5113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6264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231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604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58445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6684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7736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9868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0420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3150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2599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81122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079001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08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8402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9975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4629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6454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53929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723352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51974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602192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59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54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1777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3204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52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72390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5442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4088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2817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3027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02118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379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39214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29329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94095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46818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1816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28779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971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685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Reptil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Reptiles, Realism (1)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tiles, Realism (3)2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ptil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2024-06-09T11:17:59Z</dcterms:modified>
</cp:coreProperties>
</file>