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6058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31894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3029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52901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40559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78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7510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650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83008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3551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7718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87411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6809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44047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988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61114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55838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610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53598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39109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2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02033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0661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5665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320102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46214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831513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268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0889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6073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657563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28706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4980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841831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75713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190778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548890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2824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30408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45071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5903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85377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13626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70063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43090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743921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88495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280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233744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84305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00741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47825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980934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070216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8874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5121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Volga River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Volga River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Volga River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e Volga River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2024-06-09T11:39:36Z</dcterms:modified>
</cp:coreProperties>
</file>