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9759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05101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389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639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5290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3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2175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69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0638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8569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8811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7152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9209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42054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3672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0050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7763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543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72824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58940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6176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0817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1806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5750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8000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48503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750634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363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487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3677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1090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40241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7146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824710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631851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807419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834744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5414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00834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4203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102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8049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0890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3906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2264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76876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975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0345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1188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68653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599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47187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3104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9917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05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08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gulation of diges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gulation of digestion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egulation of diges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Regulation of diges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2024-06-09T13:42:38Z</dcterms:modified>
</cp:coreProperties>
</file>