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8566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1995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50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31949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3785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24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4407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9229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0988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704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8005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3223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2628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651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45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96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026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22801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2954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6549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5209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3134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0940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01580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44805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0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8238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216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2065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69714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78367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190304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462500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552827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21792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882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4128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5998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985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82651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12282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1636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22512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8351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47331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9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62565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637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6501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48093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4467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6433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70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779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gulation of digestion and food hygien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gulation of digestion and food hygiene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gulation of digestion and food hygien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Regulation of digestion and food hygien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2024-06-09T14:04:08Z</dcterms:modified>
</cp:coreProperties>
</file>