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48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192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588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5997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5548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1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960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66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868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601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95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566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58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116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050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7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523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305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4560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6266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4035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345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005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02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965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20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5718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871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408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68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192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9409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4803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58916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383492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834927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806124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005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12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24861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773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314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61632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4858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75012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804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5934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7630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6610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117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043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09095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60532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5050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2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935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egulation of breathing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gulation of breathing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egulation of breathing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egulation of breathing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3</cp:revision>
  <dcterms:created xsi:type="dcterms:W3CDTF">2024-04-10T15:24:22Z</dcterms:created>
  <dcterms:modified xsi:type="dcterms:W3CDTF">2024-06-09T15:06:36Z</dcterms:modified>
</cp:coreProperties>
</file>