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21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6877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668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498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738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8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855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133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97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13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566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061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48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1192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295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21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32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013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1814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108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3590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8655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752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729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190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9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90266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640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62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014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462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9866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395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60238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967771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58114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014052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9838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0986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4935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142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1893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5179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2807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351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5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4614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9056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409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908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9385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1877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0530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3149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7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51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egulation of breathing protection of the air environme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gulation of breathing protection of the air environme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gulation of breathing protection of the air environ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egulation of breathing protection of the air environ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2024-06-09T11:32:51Z</dcterms:modified>
</cp:coreProperties>
</file>