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86690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08094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3856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32306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12923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0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84696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9361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4665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87880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6965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4973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13776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12550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5593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56566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4808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857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98988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2450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64515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8432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28644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2137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8015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23525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823567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97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6686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08867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6513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72703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50261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479094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023721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701386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312983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8597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86587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05190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4031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79473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628121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120233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30621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946854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33489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9467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73006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637828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25743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6794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475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237385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4385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970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re animal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re animals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re animal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Rare animal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2024-06-09T15:02:49Z</dcterms:modified>
</cp:coreProperties>
</file>