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843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2304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605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4781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3927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68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7264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7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7129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2855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635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821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850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801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193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7532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10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575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0772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1439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781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45988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9788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7348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358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3092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0593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8399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051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5212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66579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9490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3007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080370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999088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0675192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4218549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9567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71005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46082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207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25865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62838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7314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79098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83767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730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81367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46805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27073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15850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12680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58221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13496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6931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6518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development of life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development of lif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development of lif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The development of lif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28</cp:revision>
  <dcterms:created xsi:type="dcterms:W3CDTF">2023-03-18T17:58:05Z</dcterms:created>
  <dcterms:modified xsi:type="dcterms:W3CDTF">2024-06-09T13:43:58Z</dcterms:modified>
</cp:coreProperties>
</file>