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127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1412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332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761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46925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4587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104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157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7130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9166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0211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58326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7326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379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252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979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2881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02341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7290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8934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7470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644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246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44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849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810247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334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5993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0800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7550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71466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37969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68009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529241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512563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66395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71981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47852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822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8257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57893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7417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67411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90891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897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84287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29902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6786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22567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7902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31821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366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63482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4587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73997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development of life on earth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development of life on earth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development of life on earth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development of life on earth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2024-06-09T13:49:28Z</dcterms:modified>
</cp:coreProperties>
</file>