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570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3170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121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3541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5557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157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207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235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933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065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285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283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9888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479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7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53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641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7407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0992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7300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6730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28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899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821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641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64374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979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420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959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025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825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2593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65484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843863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692432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347083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4535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52405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3922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808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6677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1067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9012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3572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947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083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09499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46390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3874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1056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1101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7124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253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369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6367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Germ cell development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erm cell development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erm cell developme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Germ cell developme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2024-04-10T15:23:40Z</dcterms:created>
  <dcterms:modified xsi:type="dcterms:W3CDTF">2024-06-09T15:07:56Z</dcterms:modified>
</cp:coreProperties>
</file>