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194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327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7510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5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4803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894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374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646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46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998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649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791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095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751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17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489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245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96592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030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2206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477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502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429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417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150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88315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914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814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837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894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4356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1760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28008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084869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491542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018260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21818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1246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641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113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320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115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372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5658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40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750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676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55299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1333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960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0868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809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4122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461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86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development of the organic world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the organic worl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the organic world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development of the organic world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2024-06-09T10:38:22Z</dcterms:modified>
</cp:coreProperties>
</file>