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33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1879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965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1670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4632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7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088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673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104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399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961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215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19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3709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772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40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229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609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7519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8444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1943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4780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014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17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9124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209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7892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228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660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2042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681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9055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9587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447405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457373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940146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248827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006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00965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5105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2457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74717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3954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7955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6929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142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10324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13305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326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88798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94233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1848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7365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60787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574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0746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Insect development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sect development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sect development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Insect development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2024-06-09T14:34:00Z</dcterms:modified>
</cp:coreProperties>
</file>