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432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5088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878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783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6469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3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125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079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914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454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513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994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01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3949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09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10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425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887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9464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230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0938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1151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36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74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362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631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92525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28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254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382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221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2596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7163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195821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974853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0840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92981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4775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4847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9669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170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254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19105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12875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750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34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5202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5788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32740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93024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980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6404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341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2989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726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520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ell development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ll development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ll developme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ell developme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2024-04-10T15:23:40Z</dcterms:created>
  <dcterms:modified xsi:type="dcterms:W3CDTF">2024-06-09T15:08:08Z</dcterms:modified>
</cp:coreProperties>
</file>