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878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069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8906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1595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398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7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517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049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821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267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879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466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465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5572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5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62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120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722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7186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5752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4606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79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3055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726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617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110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16276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698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530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043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510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6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701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71617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714636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317592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552903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4032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0866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228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976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872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5019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12234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8282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084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598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88456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6338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32749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94817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2024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5717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127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16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233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development of evolu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development of evolu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development of 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development of evolu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2024-06-09T10:37:04Z</dcterms:modified>
</cp:coreProperties>
</file>