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8115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75124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4443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215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47741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3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2909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59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95637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4227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4777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8506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6538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9178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2844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593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20425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34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75242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155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5529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78493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4807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7228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6869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17348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203122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682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1784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246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7062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7455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13495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590267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57297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31903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590197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29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95639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92608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252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37377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46112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82377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8489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96900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23120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384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90701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62641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23498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6865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63161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95711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660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489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искусство, картина, музей&#10;&#10;Автоматически созданное описание">
            <a:extLst>
              <a:ext uri="{FF2B5EF4-FFF2-40B4-BE49-F238E27FC236}">
                <a16:creationId xmlns:a16="http://schemas.microsoft.com/office/drawing/2014/main" id="{F25FE7FA-C0AA-1819-B4B3-CD6B6CD891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искусство, обезьян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E6ED6B6-BD9A-6A65-DC03-45746F4C7D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искусство, млекопитающее, музей&#10;&#10;Автоматически созданное описание">
            <a:extLst>
              <a:ext uri="{FF2B5EF4-FFF2-40B4-BE49-F238E27FC236}">
                <a16:creationId xmlns:a16="http://schemas.microsoft.com/office/drawing/2014/main" id="{62393CCA-73E0-9898-DE81-89EB33DE40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млекопитающее, морщина, обезьяна, примат&#10;&#10;Автоматически созданное описание">
            <a:extLst>
              <a:ext uri="{FF2B5EF4-FFF2-40B4-BE49-F238E27FC236}">
                <a16:creationId xmlns:a16="http://schemas.microsoft.com/office/drawing/2014/main" id="{EB9FBA71-4141-0E76-BD14-6BEAFE73DB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12</cp:revision>
  <dcterms:created xsi:type="dcterms:W3CDTF">2024-04-10T15:26:27Z</dcterms:created>
  <dcterms:modified xsi:type="dcterms:W3CDTF">2024-06-28T21:39:19Z</dcterms:modified>
</cp:coreProperties>
</file>