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5237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6676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6184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85006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07450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06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9199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09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8776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83510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0336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5541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5509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2435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2040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4631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8616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765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80361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71415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91876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43640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7000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2269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34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74768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895280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520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0451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5296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23892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07066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69408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635820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057907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826674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066899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4365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01063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90055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75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70397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93634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2068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00391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56174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21297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625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83670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95338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3976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18570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929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97344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990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16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divers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diversity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divers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nimal diversit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2024-06-09T15:01:38Z</dcterms:modified>
</cp:coreProperties>
</file>