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61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692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63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9261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2152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0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27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310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86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158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930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313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730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453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225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817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57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860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618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018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520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326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43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764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25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13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673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81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876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447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863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2883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3742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7851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52887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619685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03944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9475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938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888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628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8344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8704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0705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108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050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2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1021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866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495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405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935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71677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3821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46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467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lant divers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divers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lant diversit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lant divers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2024-06-09T14:40:10Z</dcterms:modified>
</cp:coreProperties>
</file>